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3101" y="2527304"/>
            <a:ext cx="1941803" cy="448792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422629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Leigh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</a:rPr>
              <a:t>Botts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写给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</a:rPr>
              <a:t>Henshaw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先生的一封信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信中他介绍了自己的爱好并分享了一件令他开心的事情。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605" y="908720"/>
            <a:ext cx="10667203" cy="13118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January 12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Henshaw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keep a diary because you tell me it is a good habit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writing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right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really helps me with my writing but sometimes I don’t want to do </a:t>
            </a:r>
            <a:r>
              <a:rPr lang="en-US" altLang="zh-CN" b="1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 want to watch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TV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know what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TV in my home can’t work but my mum doesn’t plan to have it repaired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修理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thinks watching TV is bad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 sometimes I get angry with 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18630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Well,let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tell you a happy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know I like reading in the library on Friday afternoon and borrow some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school librarian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图书管理员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stops me when I’m leaving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library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says,“Leigh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Botts,please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something for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Then she gives me your new book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Beggar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says,“You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so lucky to be the first to read it in our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 feel very surprised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吃惊的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goes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on,“You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read books in the library on Friday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borrow the books by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Henshaw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guess you like him a lot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I’m so happy because I know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Fridley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cleaner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isn’t the only one who knows me in the new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I am on page 14 of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Beggar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good book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Yours,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Leigh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Botts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0550" y="190577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underlined word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Paragraph 1 refers 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diary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TV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book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4500" y="891468"/>
            <a:ext cx="3537013" cy="431018"/>
          </a:xfrm>
          <a:prstGeom prst="rect">
            <a:avLst/>
          </a:prstGeom>
        </p:spPr>
      </p:pic>
      <p:sp>
        <p:nvSpPr>
          <p:cNvPr id="6" name="内容占位符 1"/>
          <p:cNvSpPr txBox="1"/>
          <p:nvPr/>
        </p:nvSpPr>
        <p:spPr bwMode="auto">
          <a:xfrm>
            <a:off x="360854" y="2996952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代词指代题。根据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 keep a diary because you tell me it is a good habit to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practise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writing every day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You are right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It really helps me with my writing but sometimes I don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’t want to do that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可知，记日记对写作很有帮助，但有时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Leigh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Botts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不想这样做，所以画线部分的含义是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“keeping a diary”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0550" y="292494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Paragraph 1 mainly tell about Leigh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Botts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keeps writing every day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wants to watch TV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hopes to help his mum repair the TV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angry with his mum because of TV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60854" y="356894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TV in my home can’t work but my mum doesn’t plan to have it repaired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修理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thinks watching TV is bad for me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why sometimes I get angry with her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可知，他因为看电视而生妈妈的气。故选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0550" y="2531431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43814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Leigh Botts goes to the library to read books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day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twice a week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 a week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 a month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3"/>
          <p:cNvSpPr txBox="1"/>
          <p:nvPr/>
        </p:nvSpPr>
        <p:spPr bwMode="auto">
          <a:xfrm>
            <a:off x="334566" y="325692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know I like reading in the library on Friday afternoon and borrow some books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Leigh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Botts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星期五下午在图书馆看书，即每周去图书馆看一次书。故选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710830" y="350100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TRUE about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Henshaw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①He is a writer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②He asks Leigh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keep a diary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③He works in the library of Leigh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Beggar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his new book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1146175" hangingPunct="0">
              <a:spcAft>
                <a:spcPts val="0"/>
              </a:spcAft>
              <a:tabLst>
                <a:tab pos="250952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①②③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①②④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②③④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①②③④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7908" y="836712"/>
            <a:ext cx="3008238" cy="408801"/>
          </a:xfrm>
          <a:prstGeom prst="rect">
            <a:avLst/>
          </a:prstGeom>
        </p:spPr>
      </p:pic>
      <p:sp>
        <p:nvSpPr>
          <p:cNvPr id="7" name="内容占位符 4"/>
          <p:cNvSpPr txBox="1"/>
          <p:nvPr/>
        </p:nvSpPr>
        <p:spPr bwMode="auto">
          <a:xfrm>
            <a:off x="360854" y="412102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keep a diary because you tell me it is a good habit to practise writing every day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正确；根据第二段中的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“Then she gives me your new book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Beggar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Bears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90550" y="134076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learn about Leigh Botts from the letter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Leigh Botts may not have many friends at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writes this letter to Mr Henshaw on a rainy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 Fridley knows that Leigh Botts likes Mr Henshaw a lot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 doesn’t let him watch TV because he is bad at his lessons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推理判断题。根据第二段中的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“I’m so happy because I know Mr Fridley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 cleaner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isn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’t the only one who knows me in the new school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Leigh Botts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刚来这所学校，所以可推知在学校里可能没有很多朋友。故选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3122</Words>
  <Application>WPS 演示</Application>
  <PresentationFormat>自定义</PresentationFormat>
  <Paragraphs>63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475</cp:revision>
  <dcterms:created xsi:type="dcterms:W3CDTF">2020-11-06T05:24:00Z</dcterms:created>
  <dcterms:modified xsi:type="dcterms:W3CDTF">2025-09-16T02:26:19Z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2E8F4A41A69748F69A67A9CAAABC4EB9_12</vt:lpwstr>
  </property>
</Properties>
</file>